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F7774-20DC-4B01-AE45-F4882211433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29F79-C258-4B2D-BBD3-7A5D96E00E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1F7774-20DC-4B01-AE45-F4882211433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F729F79-C258-4B2D-BBD3-7A5D96E00E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F7774-20DC-4B01-AE45-F4882211433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79-C258-4B2D-BBD3-7A5D96E00E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F7774-20DC-4B01-AE45-F4882211433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79-C258-4B2D-BBD3-7A5D96E00E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79-C258-4B2D-BBD3-7A5D96E00E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F7774-20DC-4B01-AE45-F4882211433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F7774-20DC-4B01-AE45-F4882211433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79-C258-4B2D-BBD3-7A5D96E00E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F7774-20DC-4B01-AE45-F4882211433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79-C258-4B2D-BBD3-7A5D96E00E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1F7774-20DC-4B01-AE45-F4882211433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F729F79-C258-4B2D-BBD3-7A5D96E00E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F7774-20DC-4B01-AE45-F4882211433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29F79-C258-4B2D-BBD3-7A5D96E00E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F7774-20DC-4B01-AE45-F4882211433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79-C258-4B2D-BBD3-7A5D96E00E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F7774-20DC-4B01-AE45-F4882211433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9F79-C258-4B2D-BBD3-7A5D96E00E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C1F7774-20DC-4B01-AE45-F4882211433B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F729F79-C258-4B2D-BBD3-7A5D96E00E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928670"/>
            <a:ext cx="8305800" cy="3500462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Александр      Исаевич 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Солженицын   -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человек, мыслитель,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писатель </a:t>
            </a:r>
            <a: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785794"/>
            <a:ext cx="3362319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      1918-2008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914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Рождение, родители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27713"/>
          <a:stretch>
            <a:fillRect/>
          </a:stretch>
        </p:blipFill>
        <p:spPr bwMode="auto">
          <a:xfrm>
            <a:off x="928662" y="1142984"/>
            <a:ext cx="1714512" cy="2469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1142984"/>
            <a:ext cx="1695450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572132" y="785794"/>
            <a:ext cx="32147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Город Кисловодск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Ставропольского края.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Дом,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котором прошли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первые 6 лет жизни.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Город Ростов-на-Дону.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Дом, в котором жил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школьник Саня Солженицын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4000504"/>
            <a:ext cx="28575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Родители писателя:          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Исаакий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Семенович и Таисия Захаровна Солженицыны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1" y="3500438"/>
            <a:ext cx="2214578" cy="301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072199" y="3571877"/>
            <a:ext cx="2711440" cy="28352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24520"/>
          </a:xfrm>
        </p:spPr>
        <p:txBody>
          <a:bodyPr/>
          <a:lstStyle/>
          <a:p>
            <a:pPr algn="ctr">
              <a:buNone/>
            </a:pPr>
            <a:r>
              <a:rPr lang="ru-RU" sz="3600" b="1" i="1" dirty="0" smtClean="0">
                <a:solidFill>
                  <a:srgbClr val="990033"/>
                </a:solidFill>
              </a:rPr>
              <a:t>                 </a:t>
            </a:r>
            <a:r>
              <a:rPr lang="ru-RU" sz="3600" b="1" i="1" dirty="0" smtClean="0">
                <a:solidFill>
                  <a:schemeClr val="bg1"/>
                </a:solidFill>
              </a:rPr>
              <a:t>Студенческие годы</a:t>
            </a:r>
            <a:br>
              <a:rPr lang="ru-RU" sz="3600" b="1" i="1" dirty="0" smtClean="0">
                <a:solidFill>
                  <a:schemeClr val="bg1"/>
                </a:solidFill>
              </a:rPr>
            </a:br>
            <a:r>
              <a:rPr lang="ru-RU" sz="3600" b="1" i="1" dirty="0" smtClean="0">
                <a:solidFill>
                  <a:schemeClr val="bg1"/>
                </a:solidFill>
              </a:rPr>
              <a:t>     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Ростовский государственный                      университет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42976" y="785794"/>
            <a:ext cx="7543824" cy="585806"/>
          </a:xfrm>
        </p:spPr>
        <p:txBody>
          <a:bodyPr>
            <a:noAutofit/>
          </a:bodyPr>
          <a:lstStyle/>
          <a:p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>                                                             </a:t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r>
              <a:rPr lang="ru-RU" sz="3100" b="1" i="1" dirty="0" smtClean="0">
                <a:solidFill>
                  <a:schemeClr val="bg1"/>
                </a:solidFill>
              </a:rPr>
              <a:t/>
            </a:r>
            <a:br>
              <a:rPr lang="ru-RU" sz="3100" b="1" i="1" dirty="0" smtClean="0">
                <a:solidFill>
                  <a:schemeClr val="bg1"/>
                </a:solidFill>
              </a:rPr>
            </a:br>
            <a:endParaRPr lang="ru-RU" sz="31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23850" y="2133601"/>
            <a:ext cx="3251200" cy="42243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2133601"/>
            <a:ext cx="4956175" cy="279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357686" y="5072074"/>
            <a:ext cx="41434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Лучшие друзья: Кирилл Симонян и 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Лида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Ежерец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78581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Война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57224" y="1214422"/>
            <a:ext cx="3214710" cy="4071966"/>
          </a:xfr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75" y="1143000"/>
            <a:ext cx="3095625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71472" y="5357826"/>
            <a:ext cx="35004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Курсант артиллерийского    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училища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628" y="5504088"/>
            <a:ext cx="3429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Командир батальона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капитан Солженицын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Первый арест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://edikst.ru/misc/i/gallery/10555/9470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3643338" cy="350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cs625829.vk.me/v625829775/7ef6/y2gZ1CSGsP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428736"/>
            <a:ext cx="328614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71472" y="5143512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1945 году арестован за переписку, где обсуждались политические вопросы. Отбывание срока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спецтюрьме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Особлаге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под Экибастузом (Казахстан)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Ссылка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pandia.ru/text/78/399/images/image001_278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643050"/>
            <a:ext cx="4143404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072198" y="1643050"/>
            <a:ext cx="250033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марте 1953 года отправлен на вечную ссылку в местечко Кок-Терек (юг Казахстана), где находился до 1956 года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Преподавательская работа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moskva.bezformata.ru/content/image65262543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1" y="1428736"/>
            <a:ext cx="328614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429124" y="1785926"/>
            <a:ext cx="38576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Учительствует в сельской школе деревни </a:t>
            </a:r>
            <a:r>
              <a:rPr lang="ru-RU" sz="2400" dirty="0" err="1"/>
              <a:t>Мильцево</a:t>
            </a:r>
            <a:r>
              <a:rPr lang="ru-RU" sz="2400" dirty="0"/>
              <a:t> </a:t>
            </a:r>
            <a:r>
              <a:rPr lang="ru-RU" sz="2400" dirty="0" err="1"/>
              <a:t>Курловского</a:t>
            </a:r>
            <a:r>
              <a:rPr lang="ru-RU" sz="2400" dirty="0"/>
              <a:t> района Владимирской области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Первые писательские опыты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biblus.ru/pics/1/e/7/100706580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3" y="1524000"/>
            <a:ext cx="2428891" cy="319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tatic.the-book-house.ru/idn/_img/186/298/10/upload/cover/3/1/3105330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1000108"/>
            <a:ext cx="235745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nashol.com/images/stories/img_Denis_03/aefee67ecda8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1" y="1571613"/>
            <a:ext cx="214314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42910" y="4857760"/>
            <a:ext cx="75009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1957 год — писатель переезжает в Рязань, где пишет роман «В круге первом». 1959 год — создаётся повесть «Один день Ивана Денисовича». 1963 год — опубликован рассказ «Матрёнин двор»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Активная творческая деятельность. Создание литературных произведений разных жанров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reader-mania.ru/img/ps/21869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3643338" cy="368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71472" y="5429264"/>
            <a:ext cx="77867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1963–1967 годы — работа над «Архипелагом ГУЛАГ», рассказами, сценарием, пьесой, романом «Раковый корпус»</a:t>
            </a:r>
          </a:p>
        </p:txBody>
      </p:sp>
      <p:pic>
        <p:nvPicPr>
          <p:cNvPr id="6" name="Рисунок 5" descr="http://www.auction-imperia.ru/i/booklot/_DSC7925-1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571612"/>
            <a:ext cx="2928957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Конфликт с Союзом писателей СССР и тоталитарной государственной системой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mirinform.ru/images/kalendar/Yanvar%27/07/30%20Soljenicyn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403786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72066" y="1714488"/>
            <a:ext cx="33575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1967 год — обращение Солженицына к съезду писателей и исключение его из Союза писателей в 1969 году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Начало мирового признания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57818" y="1785926"/>
            <a:ext cx="307183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1970 год — присуждение Нобелевской премии; 1971–1973 годы — издание в Париже романа «Август четырнадцатого» и книги «Архипелаг ГУЛАГ»</a:t>
            </a:r>
          </a:p>
        </p:txBody>
      </p:sp>
      <p:pic>
        <p:nvPicPr>
          <p:cNvPr id="7" name="Содержимое 6" descr="https://cdnimg.rg.ru/pril/article/119/65/12/60055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71612"/>
            <a:ext cx="392909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Вдали от Родины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29190" y="1714488"/>
            <a:ext cx="335758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1974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год — писатель лишён советского гражданства и выдворен из СССР. Жил в Германии и Швейцарии. 1976 год — переезд семьи Солженицына в США</a:t>
            </a:r>
          </a:p>
        </p:txBody>
      </p:sp>
      <p:pic>
        <p:nvPicPr>
          <p:cNvPr id="1026" name="Picture 2" descr="%D0%A1%D0%BE%D0%BE%D0%B1%D1%89%D0%B5%D0%BD%D0%B8%D0%B5_%D0%A2%D0%90%D0%A1%D0%A1_%D0%BE_%D0%B2%D1%8B%D1%81%D1%8B%D0%BB%D0%BA%D0%B5_%D0%A1%D0%BE%D0%BB%D0%B6%D0%B5%D0%BD%D0%B8%D1%86%D1%8B%D0%BD%D0%B0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38" y="1814870"/>
            <a:ext cx="4071937" cy="4085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Возвращение в Россию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samlib.ru/img/a/anishkin_w_g/myhotelidemokratijuotgorbachewadoputinapoliticheskijdnewnik/fromgorbachevtoputin-5-6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24000"/>
            <a:ext cx="4572032" cy="404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57818" y="1928802"/>
            <a:ext cx="292895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1994 год — писатель возвращается в Россию, где продолжает активную творческую и общественную деятельность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Признание на Родине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petroinfo.ru/wp-content/uploads/2015/10/0f5e9ad0e41fec8ca94cf056923c837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371477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cdnimg.rg.ru/i/gallery/5407c154/2_2635dc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500174"/>
            <a:ext cx="4071966" cy="340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42976" y="5214949"/>
            <a:ext cx="71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Публикация собрания сочинений писателя. 1997 год — учреждение литературной премии А.Солженицына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178</TotalTime>
  <Words>173</Words>
  <Application>Microsoft Office PowerPoint</Application>
  <PresentationFormat>Экран (4:3)</PresentationFormat>
  <Paragraphs>42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Бумажная</vt:lpstr>
      <vt:lpstr>       Александр      Исаевич  Солженицын   -  человек, мыслитель,  писатель  </vt:lpstr>
      <vt:lpstr>Рождение, родители</vt:lpstr>
      <vt:lpstr>                                                                                </vt:lpstr>
      <vt:lpstr>Война</vt:lpstr>
      <vt:lpstr>Первый арест</vt:lpstr>
      <vt:lpstr>Ссылка</vt:lpstr>
      <vt:lpstr>                    Преподавательская работа</vt:lpstr>
      <vt:lpstr>Первые писательские опыты</vt:lpstr>
      <vt:lpstr>Активная творческая деятельность. Создание литературных произведений разных жанров</vt:lpstr>
      <vt:lpstr>Конфликт с Союзом писателей СССР и тоталитарной государственной системой</vt:lpstr>
      <vt:lpstr>Начало мирового признания</vt:lpstr>
      <vt:lpstr>Вдали от Родины</vt:lpstr>
      <vt:lpstr>Возвращение в Россию</vt:lpstr>
      <vt:lpstr>Признание на Родине</vt:lpstr>
      <vt:lpstr>Слайд 15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Александр      Исаевич  Солженицын   -  человек, мыслитель, писатель  </dc:title>
  <dc:creator>LAN_OS</dc:creator>
  <cp:lastModifiedBy>LAN_OS</cp:lastModifiedBy>
  <cp:revision>20</cp:revision>
  <dcterms:created xsi:type="dcterms:W3CDTF">2017-02-11T16:03:45Z</dcterms:created>
  <dcterms:modified xsi:type="dcterms:W3CDTF">2017-02-13T01:32:01Z</dcterms:modified>
</cp:coreProperties>
</file>